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38"/>
  </p:notesMasterIdLst>
  <p:sldIdLst>
    <p:sldId id="256" r:id="rId2"/>
    <p:sldId id="257" r:id="rId3"/>
    <p:sldId id="278" r:id="rId4"/>
    <p:sldId id="292" r:id="rId5"/>
    <p:sldId id="311" r:id="rId6"/>
    <p:sldId id="319" r:id="rId7"/>
    <p:sldId id="320" r:id="rId8"/>
    <p:sldId id="321" r:id="rId9"/>
    <p:sldId id="304" r:id="rId10"/>
    <p:sldId id="307" r:id="rId11"/>
    <p:sldId id="308" r:id="rId12"/>
    <p:sldId id="305" r:id="rId13"/>
    <p:sldId id="306" r:id="rId14"/>
    <p:sldId id="309" r:id="rId15"/>
    <p:sldId id="310" r:id="rId16"/>
    <p:sldId id="283" r:id="rId17"/>
    <p:sldId id="285" r:id="rId18"/>
    <p:sldId id="318" r:id="rId19"/>
    <p:sldId id="293" r:id="rId20"/>
    <p:sldId id="312" r:id="rId21"/>
    <p:sldId id="295" r:id="rId22"/>
    <p:sldId id="314" r:id="rId23"/>
    <p:sldId id="297" r:id="rId24"/>
    <p:sldId id="322" r:id="rId25"/>
    <p:sldId id="298" r:id="rId26"/>
    <p:sldId id="315" r:id="rId27"/>
    <p:sldId id="316" r:id="rId28"/>
    <p:sldId id="317" r:id="rId29"/>
    <p:sldId id="300" r:id="rId30"/>
    <p:sldId id="301" r:id="rId31"/>
    <p:sldId id="299" r:id="rId32"/>
    <p:sldId id="302" r:id="rId33"/>
    <p:sldId id="260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8FEAE-FAFE-41B4-ACB7-4D21B7F45387}" v="70" dt="2023-04-14T17:47:59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4T17:48:03.562" v="2087" actId="26606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setBg setClrOvrMap">
        <pc:chgData name="Emily Crose" userId="5a1598ef78992c55" providerId="LiveId" clId="{6668FEAE-FAFE-41B4-ACB7-4D21B7F45387}" dt="2023-04-14T17:17:49.260" v="1460" actId="20577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">
        <pc:chgData name="Emily Crose" userId="5a1598ef78992c55" providerId="LiveId" clId="{6668FEAE-FAFE-41B4-ACB7-4D21B7F45387}" dt="2023-04-14T17:42:09.291" v="1915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41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43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4T17:42:09.291" v="1915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9" creationId="{D1DE67A3-B8F6-4CFD-A8E0-D15200F23152}"/>
          </ac:cxnSpMkLst>
        </pc:cxnChg>
      </pc:sldChg>
      <pc:sldChg chg="modSp new mod ord">
        <pc:chgData name="Emily Crose" userId="5a1598ef78992c55" providerId="LiveId" clId="{6668FEAE-FAFE-41B4-ACB7-4D21B7F45387}" dt="2023-04-14T17:05:33.487" v="1447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6:32:57.252" v="641" actId="20577"/>
          <ac:spMkLst>
            <pc:docMk/>
            <pc:sldMk cId="4002072969" sldId="301"/>
            <ac:spMk id="2" creationId="{9B1F7997-CDD9-61A3-6D40-02C651C50A46}"/>
          </ac:spMkLst>
        </pc:spChg>
        <pc:spChg chg="mod">
          <ac:chgData name="Emily Crose" userId="5a1598ef78992c55" providerId="LiveId" clId="{6668FEAE-FAFE-41B4-ACB7-4D21B7F45387}" dt="2023-04-14T16:33:24.938" v="706" actId="20577"/>
          <ac:spMkLst>
            <pc:docMk/>
            <pc:sldMk cId="4002072969" sldId="301"/>
            <ac:spMk id="3" creationId="{6088E435-CD1D-3E81-EE86-6138D7F77C4D}"/>
          </ac:spMkLst>
        </pc:spChg>
      </pc:sldChg>
      <pc:sldChg chg="addSp modSp new mod setBg">
        <pc:chgData name="Emily Crose" userId="5a1598ef78992c55" providerId="LiveId" clId="{6668FEAE-FAFE-41B4-ACB7-4D21B7F45387}" dt="2023-04-14T17:45:46.361" v="2056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7:45:46.361" v="2056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37.816" v="1499" actId="26606"/>
        <pc:sldMkLst>
          <pc:docMk/>
          <pc:sldMk cId="1021599550" sldId="306"/>
        </pc:sldMkLst>
        <pc:spChg chg="mod">
          <ac:chgData name="Emily Crose" userId="5a1598ef78992c55" providerId="LiveId" clId="{6668FEAE-FAFE-41B4-ACB7-4D21B7F45387}" dt="2023-04-14T17:21:37.816" v="1499" actId="26606"/>
          <ac:spMkLst>
            <pc:docMk/>
            <pc:sldMk cId="1021599550" sldId="306"/>
            <ac:spMk id="2" creationId="{EBD64F4B-051E-51FD-46E4-20EE2AFB4CAF}"/>
          </ac:spMkLst>
        </pc:spChg>
        <pc:spChg chg="add">
          <ac:chgData name="Emily Crose" userId="5a1598ef78992c55" providerId="LiveId" clId="{6668FEAE-FAFE-41B4-ACB7-4D21B7F45387}" dt="2023-04-14T17:21:37.816" v="1499" actId="26606"/>
          <ac:spMkLst>
            <pc:docMk/>
            <pc:sldMk cId="1021599550" sldId="306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1:37.816" v="1499" actId="26606"/>
          <ac:grpSpMkLst>
            <pc:docMk/>
            <pc:sldMk cId="1021599550" sldId="306"/>
            <ac:grpSpMk id="20" creationId="{6DF25E23-BE15-4E36-A700-59F0CE8C54A8}"/>
          </ac:grpSpMkLst>
        </pc:grpChg>
        <pc:picChg chg="add">
          <ac:chgData name="Emily Crose" userId="5a1598ef78992c55" providerId="LiveId" clId="{6668FEAE-FAFE-41B4-ACB7-4D21B7F45387}" dt="2023-04-14T17:21:37.816" v="1499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7:21:37.816" v="1499" actId="26606"/>
          <ac:cxnSpMkLst>
            <pc:docMk/>
            <pc:sldMk cId="1021599550" sldId="306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37.816" v="1499" actId="26606"/>
          <ac:cxnSpMkLst>
            <pc:docMk/>
            <pc:sldMk cId="1021599550" sldId="306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37.816" v="1499" actId="26606"/>
          <ac:cxnSpMkLst>
            <pc:docMk/>
            <pc:sldMk cId="1021599550" sldId="306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37.816" v="1499" actId="26606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37.816" v="1499" actId="26606"/>
          <ac:cxnSpMkLst>
            <pc:docMk/>
            <pc:sldMk cId="1021599550" sldId="306"/>
            <ac:cxnSpMk id="16" creationId="{2A35DB53-42BE-460E-9CA1-1294C98463CB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7:21:28.329" v="1498" actId="26606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7:22:02.436" v="1503" actId="26606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addSp delSp modSp new mod setBg">
        <pc:chgData name="Emily Crose" userId="5a1598ef78992c55" providerId="LiveId" clId="{6668FEAE-FAFE-41B4-ACB7-4D21B7F45387}" dt="2023-04-14T17:22:18.480" v="1508" actId="2660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">
        <pc:chgData name="Emily Crose" userId="5a1598ef78992c55" providerId="LiveId" clId="{6668FEAE-FAFE-41B4-ACB7-4D21B7F45387}" dt="2023-04-14T17:15:34.182" v="1452" actId="26606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modSp new mod setBg">
        <pc:chgData name="Emily Crose" userId="5a1598ef78992c55" providerId="LiveId" clId="{6668FEAE-FAFE-41B4-ACB7-4D21B7F45387}" dt="2023-04-14T17:05:08.058" v="1443" actId="20577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4T17:05:08.058" v="1443" actId="20577"/>
          <ac:spMkLst>
            <pc:docMk/>
            <pc:sldMk cId="2686385749" sldId="317"/>
            <ac:spMk id="2" creationId="{1DDBCEB9-82CB-D9F9-800C-213130082236}"/>
          </ac:spMkLst>
        </pc:spChg>
        <pc:spChg chg="add">
          <ac:chgData name="Emily Crose" userId="5a1598ef78992c55" providerId="LiveId" clId="{6668FEAE-FAFE-41B4-ACB7-4D21B7F45387}" dt="2023-04-14T17:05:00.055" v="1416" actId="26606"/>
          <ac:spMkLst>
            <pc:docMk/>
            <pc:sldMk cId="2686385749" sldId="317"/>
            <ac:spMk id="19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05:00.055" v="1416" actId="26606"/>
          <ac:grpSpMkLst>
            <pc:docMk/>
            <pc:sldMk cId="2686385749" sldId="317"/>
            <ac:grpSpMk id="21" creationId="{83DA8283-3FF4-47B3-9266-60768C743207}"/>
          </ac:grpSpMkLst>
        </pc:grpChg>
        <pc:picChg chg="add mod">
          <ac:chgData name="Emily Crose" userId="5a1598ef78992c55" providerId="LiveId" clId="{6668FEAE-FAFE-41B4-ACB7-4D21B7F45387}" dt="2023-04-14T17:05:00.055" v="1416" actId="26606"/>
          <ac:picMkLst>
            <pc:docMk/>
            <pc:sldMk cId="2686385749" sldId="317"/>
            <ac:picMk id="4" creationId="{691DEF07-7629-C78F-2AFA-E31E0CCE7B8C}"/>
          </ac:picMkLst>
        </pc:pic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7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48:03.562" v="2087" actId="2660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7:48:03.562" v="2087" actId="2660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Week 2 Day 1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Substitution (or “Caesar”) cipher</a:t>
            </a:r>
          </a:p>
          <a:p>
            <a:r>
              <a:rPr lang="en-US">
                <a:solidFill>
                  <a:schemeClr val="tx1"/>
                </a:solidFill>
              </a:rPr>
              <a:t>Jefferson cipher</a:t>
            </a:r>
          </a:p>
          <a:p>
            <a:r>
              <a:rPr lang="en-US">
                <a:solidFill>
                  <a:schemeClr val="tx1"/>
                </a:solidFill>
              </a:rPr>
              <a:t>Playfair cipher</a:t>
            </a:r>
          </a:p>
          <a:p>
            <a:r>
              <a:rPr lang="en-US">
                <a:solidFill>
                  <a:schemeClr val="tx1"/>
                </a:solidFill>
              </a:rPr>
              <a:t>Vigenère cipher </a:t>
            </a:r>
          </a:p>
          <a:p>
            <a:r>
              <a:rPr lang="en-US">
                <a:solidFill>
                  <a:schemeClr val="tx1"/>
                </a:solidFill>
              </a:rPr>
              <a:t>Code book cipher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3" r="29146" b="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How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00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solidFill>
                  <a:srgbClr val="FFFFFF"/>
                </a:solidFill>
              </a:rPr>
              <a:t>Week 1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a security certificate?</a:t>
            </a:r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068531"/>
            <a:ext cx="4004489" cy="239626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From Last Week?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security certificate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E435-CD1D-3E81-EE86-6138D7F7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trust</a:t>
            </a:r>
          </a:p>
          <a:p>
            <a:r>
              <a:rPr lang="en-US" dirty="0"/>
              <a:t>Allows a secure connection</a:t>
            </a:r>
          </a:p>
          <a:p>
            <a:r>
              <a:rPr lang="en-US" dirty="0"/>
              <a:t>Encrypts data</a:t>
            </a:r>
          </a:p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716</TotalTime>
  <Words>282</Words>
  <Application>Microsoft Office PowerPoint</Application>
  <PresentationFormat>Widescreen</PresentationFormat>
  <Paragraphs>76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Slice</vt:lpstr>
      <vt:lpstr>Introduction to Software Business Product management</vt:lpstr>
      <vt:lpstr>Week 1 recap</vt:lpstr>
      <vt:lpstr>Questions From Last Week?</vt:lpstr>
      <vt:lpstr>Securing &amp; Encrypting data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Why do we encrypt?</vt:lpstr>
      <vt:lpstr>What do we encrypt?</vt:lpstr>
      <vt:lpstr>How do we encrypt?</vt:lpstr>
      <vt:lpstr>Cleartext vs. ciphertext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Public key cryptography</vt:lpstr>
      <vt:lpstr>Secure Key Exchange?</vt:lpstr>
      <vt:lpstr>Virtual private networks</vt:lpstr>
      <vt:lpstr>Securing network connections in practice</vt:lpstr>
      <vt:lpstr>PowerPoint Presentation</vt:lpstr>
      <vt:lpstr>PowerPoint Presentation</vt:lpstr>
      <vt:lpstr>Why do we care about trust?</vt:lpstr>
      <vt:lpstr>What is a security certificate?</vt:lpstr>
      <vt:lpstr>What does a security certificate do?</vt:lpstr>
      <vt:lpstr>Certificate authorities</vt:lpstr>
      <vt:lpstr>Threats to poor encryption</vt:lpstr>
      <vt:lpstr>Question or clarifications?</vt:lpstr>
      <vt:lpstr>Questions?</vt:lpstr>
      <vt:lpstr>Review Day 2</vt:lpstr>
      <vt:lpstr>Preview day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2023-04-14T17:48:10Z</dcterms:modified>
</cp:coreProperties>
</file>